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FF"/>
    <a:srgbClr val="FFFF99"/>
    <a:srgbClr val="FF7C80"/>
    <a:srgbClr val="CCECFF"/>
    <a:srgbClr val="CCCCFF"/>
    <a:srgbClr val="33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8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3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9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2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28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0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3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67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A343-AA77-4042-BA83-21FA1D292AF6}" type="datetimeFigureOut">
              <a:rPr lang="en-GB" smtClean="0"/>
              <a:t>07/04/2023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AB792-CE91-46CD-9506-43BFCFA0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3169" y="712530"/>
            <a:ext cx="4676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People who help us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363" y="263689"/>
            <a:ext cx="1304273" cy="12919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74130" y="1648778"/>
            <a:ext cx="200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Summer </a:t>
            </a:r>
            <a:r>
              <a:rPr lang="en-GB" smtClean="0">
                <a:solidFill>
                  <a:srgbClr val="002060"/>
                </a:solidFill>
                <a:latin typeface="Comic Sans MS" panose="030F0702030302020204" pitchFamily="66" charset="0"/>
              </a:rPr>
              <a:t>1 </a:t>
            </a:r>
            <a:r>
              <a:rPr lang="en-GB" smtClean="0">
                <a:solidFill>
                  <a:srgbClr val="002060"/>
                </a:solidFill>
                <a:latin typeface="Comic Sans MS" panose="030F0702030302020204" pitchFamily="66" charset="0"/>
              </a:rPr>
              <a:t>2023</a:t>
            </a:r>
            <a:endParaRPr lang="en-GB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061" y="2304509"/>
            <a:ext cx="4702914" cy="187743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Key Books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Cops and Robbers by Janet &amp; Allan </a:t>
            </a:r>
            <a:r>
              <a:rPr lang="en-GB" sz="1600" dirty="0" err="1" smtClean="0">
                <a:latin typeface="Comic Sans MS" panose="030F0702030302020204" pitchFamily="66" charset="0"/>
              </a:rPr>
              <a:t>Ahlberg</a:t>
            </a:r>
            <a:endParaRPr lang="en-GB" sz="1600" dirty="0" smtClean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Comic Sans MS" panose="030F0702030302020204" pitchFamily="66" charset="0"/>
              </a:rPr>
              <a:t>Rosie’s Hat by Julia Donaldson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Mog and the V.E.T by Judith Kerr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Alan’s Big, Scary Teeth by Jarvis</a:t>
            </a:r>
          </a:p>
          <a:p>
            <a:r>
              <a:rPr lang="en-GB" sz="1600" dirty="0" smtClean="0">
                <a:latin typeface="Comic Sans MS" panose="030F0702030302020204" pitchFamily="66" charset="0"/>
              </a:rPr>
              <a:t>I </a:t>
            </a:r>
            <a:r>
              <a:rPr lang="en-GB" sz="1600" dirty="0">
                <a:latin typeface="Comic Sans MS" panose="030F0702030302020204" pitchFamily="66" charset="0"/>
              </a:rPr>
              <a:t>Don’t Want to Go to Hospital by Tony Ross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061" y="4342692"/>
            <a:ext cx="5173175" cy="2031325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Key Vocabulary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Hero, villain, good, bad, doctor, nurse, paramedic, ambulance, firefighter, fire engine police officer, police car, police van, helicopter, drone, vet, teacher, caretaker, lollipop person, dentist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35195" y="4885595"/>
            <a:ext cx="3866877" cy="14773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Emergency Services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public organisations that respond to and deal with emergencies when they occur.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03789" y="1891472"/>
            <a:ext cx="2403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Enquiry Questions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16151" y="3089083"/>
            <a:ext cx="2403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Why should we brush our teeth?</a:t>
            </a:r>
            <a:endParaRPr lang="en-GB" sz="1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3789" y="3830212"/>
            <a:ext cx="2403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Who keeps us safe in a fire?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3789" y="2466707"/>
            <a:ext cx="2403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Who helps me at school?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097" y="687022"/>
            <a:ext cx="1586569" cy="14045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786" y="457838"/>
            <a:ext cx="1476375" cy="16859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52933" y="2354204"/>
            <a:ext cx="1373132" cy="17274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4144" y="2404252"/>
            <a:ext cx="1424788" cy="170131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0318" y="4422435"/>
            <a:ext cx="1489794" cy="194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05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Horton</dc:creator>
  <cp:lastModifiedBy>Alison Horton</cp:lastModifiedBy>
  <cp:revision>16</cp:revision>
  <dcterms:created xsi:type="dcterms:W3CDTF">2021-12-08T10:12:55Z</dcterms:created>
  <dcterms:modified xsi:type="dcterms:W3CDTF">2023-04-07T16:35:30Z</dcterms:modified>
</cp:coreProperties>
</file>